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263" r:id="rId2"/>
    <p:sldId id="289" r:id="rId3"/>
    <p:sldId id="290" r:id="rId4"/>
    <p:sldId id="316" r:id="rId5"/>
    <p:sldId id="291" r:id="rId6"/>
    <p:sldId id="292" r:id="rId7"/>
    <p:sldId id="293" r:id="rId8"/>
    <p:sldId id="294" r:id="rId9"/>
    <p:sldId id="312" r:id="rId10"/>
    <p:sldId id="295" r:id="rId11"/>
    <p:sldId id="317" r:id="rId12"/>
    <p:sldId id="296" r:id="rId13"/>
    <p:sldId id="318" r:id="rId14"/>
    <p:sldId id="297" r:id="rId15"/>
    <p:sldId id="319" r:id="rId16"/>
    <p:sldId id="298" r:id="rId17"/>
    <p:sldId id="320" r:id="rId18"/>
    <p:sldId id="299" r:id="rId19"/>
    <p:sldId id="300" r:id="rId20"/>
    <p:sldId id="302" r:id="rId21"/>
    <p:sldId id="310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5" r:id="rId30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 autoAdjust="0"/>
  </p:normalViewPr>
  <p:slideViewPr>
    <p:cSldViewPr showGuides="1">
      <p:cViewPr varScale="1">
        <p:scale>
          <a:sx n="88" d="100"/>
          <a:sy n="88" d="100"/>
        </p:scale>
        <p:origin x="870" y="6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2023/2/13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2023/2/13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8000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8000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07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6B6DD7A1-00D7-7C27-E490-78A36E977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92696"/>
            <a:ext cx="9906000" cy="52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7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8000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3DABECA3-1BD4-8B65-0765-50C380CEC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4442"/>
            <a:ext cx="9906000" cy="563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1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8000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BFACD2F4-B285-2DA1-C227-23C87354E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21171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0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8000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1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5999E9FE-54D4-5DF3-2CB0-C19A51AF3B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6672"/>
            <a:ext cx="9906000" cy="56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784" y="21986"/>
            <a:ext cx="9917999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77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8000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8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8000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9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7999" cy="66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6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7999" cy="66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7999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6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7999" cy="66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06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" y="12389"/>
            <a:ext cx="9917997" cy="66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16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7999" cy="66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9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784" y="21986"/>
            <a:ext cx="9917999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2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784" y="21986"/>
            <a:ext cx="9917999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784" y="21986"/>
            <a:ext cx="9917999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2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8000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3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0"/>
            <a:ext cx="9918000" cy="66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7999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53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784" y="21986"/>
            <a:ext cx="9917999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8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8000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5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8000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BF2913-5513-4205-82F9-BFA3241A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84" y="21986"/>
            <a:ext cx="9918000" cy="66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1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8DBDFF6-67D2-65CE-8735-29B2DBB54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669360"/>
          </a:xfrm>
          <a:prstGeom prst="rect">
            <a:avLst/>
          </a:prstGeom>
        </p:spPr>
      </p:pic>
      <p:pic>
        <p:nvPicPr>
          <p:cNvPr id="5" name="11">
            <a:hlinkClick r:id="" action="ppaction://media"/>
            <a:extLst>
              <a:ext uri="{FF2B5EF4-FFF2-40B4-BE49-F238E27FC236}">
                <a16:creationId xmlns:a16="http://schemas.microsoft.com/office/drawing/2014/main" id="{7A983C7D-D4FE-537E-FB05-EBD65742E2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16073"/>
            <a:ext cx="9906000" cy="56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2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277</TotalTime>
  <Words>0</Words>
  <Application>Microsoft Office PowerPoint</Application>
  <PresentationFormat>A4 紙張 (210x297 公釐)</PresentationFormat>
  <Paragraphs>0</Paragraphs>
  <Slides>29</Slides>
  <Notes>0</Notes>
  <HiddenSlides>0</HiddenSlides>
  <MMClips>5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Liberation Sans</vt:lpstr>
      <vt:lpstr>Microsoft JhengHei UI</vt:lpstr>
      <vt:lpstr>Yu Gothic</vt:lpstr>
      <vt:lpstr>微軟正黑體</vt:lpstr>
      <vt:lpstr>新細明體</vt:lpstr>
      <vt:lpstr>Arial</vt:lpstr>
      <vt:lpstr>Avenir Next LT Pro Light</vt:lpstr>
      <vt:lpstr>Calibri</vt:lpstr>
      <vt:lpstr>Wingdings</vt:lpstr>
      <vt:lpstr>2020簡報範本_light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張恩蕙</cp:lastModifiedBy>
  <cp:revision>22</cp:revision>
  <dcterms:created xsi:type="dcterms:W3CDTF">2021-04-12T00:49:08Z</dcterms:created>
  <dcterms:modified xsi:type="dcterms:W3CDTF">2023-02-13T11:19:28Z</dcterms:modified>
  <cp:category/>
</cp:coreProperties>
</file>